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7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0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99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21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505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80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990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2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4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93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EDCAA-9167-48D0-AD67-7481745617E6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seekingalpha.com/symbol/DNK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inance.yahoo.com/q/ae?s=KKD+Analyst+Estimates" TargetMode="External"/><Relationship Id="rId2" Type="http://schemas.openxmlformats.org/officeDocument/2006/relationships/hyperlink" Target="http://finance.yahoo.com/q/co?s=KKD+Competitor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287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KRISPY KREME DOUGHNUTS (KKD) </a:t>
            </a:r>
            <a:r>
              <a:rPr lang="en-US"/>
              <a:t/>
            </a:r>
            <a:br>
              <a:rPr lang="en-US"/>
            </a:br>
            <a:r>
              <a:rPr lang="en-US" dirty="0"/>
              <a:t>S</a:t>
            </a:r>
            <a:r>
              <a:rPr lang="en-US" smtClean="0"/>
              <a:t>tudent’s </a:t>
            </a:r>
            <a:r>
              <a:rPr lang="en-US" dirty="0" smtClean="0"/>
              <a:t>name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Institutional </a:t>
            </a:r>
            <a:r>
              <a:rPr lang="en-US" dirty="0" smtClean="0"/>
              <a:t>affiliation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Date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883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of Krispy Kreme Doughnuts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(KKD)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Stock Market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performance of Krispy Kreme Doughnuts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(KKD)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stock market dropped this year.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the shares dropped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lost 8% of their value.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earned was below the one forecasted the analysis’s.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increase in revenue and share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revenue rose by 6.9% year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analyst had predicted the value to be $118 million but $120 million was earned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share value increased from $0.07 to $0.08 per share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value per share was $0.116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value per person is expected to range between $0.69 and $0.74 </a:t>
            </a:r>
          </a:p>
        </p:txBody>
      </p:sp>
    </p:spTree>
    <p:extLst>
      <p:ext uri="{BB962C8B-B14F-4D97-AF65-F5344CB8AC3E}">
        <p14:creationId xmlns:p14="http://schemas.microsoft.com/office/powerpoint/2010/main" val="2831456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Strategies to Improve Performance in the Future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Constructing new company shops.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Promoting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current franchisees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Signing new franchise agreements on a global platform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Doughnuts are being used to increase performance in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Doughnuts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lead to increased sales in coffee and other specialty drinks.</a:t>
            </a:r>
          </a:p>
        </p:txBody>
      </p:sp>
    </p:spTree>
    <p:extLst>
      <p:ext uri="{BB962C8B-B14F-4D97-AF65-F5344CB8AC3E}">
        <p14:creationId xmlns:p14="http://schemas.microsoft.com/office/powerpoint/2010/main" val="527724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New Products Addition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has introduced iced coffee.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K-Cups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grocery stores, mass merchants, and other outlets have been introduced.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products have been received well by the consumers.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aims at capitalizing on its beverage opportunities both inside and outside of its shops.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 will be introduced to the market to increase performance.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950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Expansion of Business Operations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9025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operations of the business is being expanded through the opening of more shops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recently 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acquired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its Birmingham Alabama franchisee. Its operations consist of four Krispy Kreme shops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transaction opened door for franchise rights to 13 counties.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will be able to control the business operations effectively.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managements believes that Birmingham has good long-term prospects.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665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Freestanding Small Factory Shops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Krispy Kreme has eleven freestanding shops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Jacksonville was acquired recently.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plans to open around 10 to 15 new, small factories in company markets this year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domestic franchise business is also expected to get better in the second half of the year.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franchises are also performing well.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52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Autofit/>
          </a:bodyPr>
          <a:lstStyle/>
          <a:p>
            <a:r>
              <a:rPr lang="en-US" b="1" dirty="0"/>
              <a:t>Performance of  the Krispy Kreme’s Competitors 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The company’s main competitor, Dunkin' Brands (NASDAQ:</a:t>
            </a:r>
            <a:r>
              <a:rPr lang="en-US" sz="2400" u="sng" cap="all" dirty="0">
                <a:hlinkClick r:id="rId2"/>
              </a:rPr>
              <a:t>DNKN</a:t>
            </a:r>
            <a:r>
              <a:rPr lang="en-US" sz="2400" dirty="0"/>
              <a:t>), is facing the same problems. </a:t>
            </a:r>
            <a:endParaRPr lang="en-US" sz="24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completion in the market has affected its operation. The increase in the milk prices has brought a problem</a:t>
            </a:r>
            <a:r>
              <a:rPr lang="en-US" sz="2400" dirty="0" smtClean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/>
              <a:t>Its product, Baskin-Robbins ice cream, is not performing well. </a:t>
            </a:r>
            <a:endParaRPr lang="en-US" sz="24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Dunkin </a:t>
            </a:r>
            <a:r>
              <a:rPr lang="en-US" sz="2400" dirty="0"/>
              <a:t>has been forced to lower its earnings guidance for the year to $1.73 to $1.77 per share. </a:t>
            </a:r>
            <a:endParaRPr lang="en-US" sz="2400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Its </a:t>
            </a:r>
            <a:r>
              <a:rPr lang="en-US" sz="2400" dirty="0"/>
              <a:t>earlier estimate was $1.79 to $1.83 per share.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954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Valuation </a:t>
            </a:r>
            <a:r>
              <a:rPr lang="en-US" b="1" dirty="0" smtClean="0"/>
              <a:t>Shows </a:t>
            </a:r>
            <a:r>
              <a:rPr lang="en-US" b="1" dirty="0"/>
              <a:t>S</a:t>
            </a:r>
            <a:r>
              <a:rPr lang="en-US" b="1" dirty="0" smtClean="0"/>
              <a:t>trength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Krispy Kreme has shown a possibility of improving through its valuation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has a trailing P/E of around 35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is more than the 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industry P/E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of 29.5. A forward P/E of 20.36 shows that the company’s bottom line growth is in the cards.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has a PEG ratio of 0.97 which is sign of undervaluation .it also has a good net cash position of $35 million (excluding debt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analysts have estimated that its earnings will grow at an impressive CAGR of 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25%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 the coming five years.</a:t>
            </a:r>
          </a:p>
        </p:txBody>
      </p:sp>
    </p:spTree>
    <p:extLst>
      <p:ext uri="{BB962C8B-B14F-4D97-AF65-F5344CB8AC3E}">
        <p14:creationId xmlns:p14="http://schemas.microsoft.com/office/powerpoint/2010/main" val="3295254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463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Office Theme</vt:lpstr>
      <vt:lpstr>KRISPY KREME DOUGHNUTS (KKD)  Student’s name Institutional affiliation Date </vt:lpstr>
      <vt:lpstr>Performance of Krispy Kreme Doughnuts (KKD) in the Stock Market</vt:lpstr>
      <vt:lpstr>Strategies to Improve Performance in the Future</vt:lpstr>
      <vt:lpstr>New Products Addition</vt:lpstr>
      <vt:lpstr>Expansion of Business Operations</vt:lpstr>
      <vt:lpstr>Freestanding Small Factory Shops </vt:lpstr>
      <vt:lpstr>Performance of  the Krispy Kreme’s Competitors  </vt:lpstr>
      <vt:lpstr>Valuation Shows Strength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taifa</cp:lastModifiedBy>
  <cp:revision>44</cp:revision>
  <dcterms:created xsi:type="dcterms:W3CDTF">2017-10-04T10:59:21Z</dcterms:created>
  <dcterms:modified xsi:type="dcterms:W3CDTF">2017-11-19T23:33:58Z</dcterms:modified>
</cp:coreProperties>
</file>